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860" r:id="rId3"/>
    <p:sldId id="861" r:id="rId4"/>
    <p:sldId id="862" r:id="rId5"/>
    <p:sldId id="863" r:id="rId6"/>
    <p:sldId id="86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088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本文是两位好友在介绍自己的个人信息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主要包括名字、喜欢的颜色以及电话号码等。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315" y="901956"/>
            <a:ext cx="10334655" cy="1304881"/>
          </a:xfrm>
          <a:prstGeom prst="rect">
            <a:avLst/>
          </a:prstGeom>
        </p:spPr>
      </p:pic>
      <p:pic>
        <p:nvPicPr>
          <p:cNvPr id="5" name="语篇导航-DA.eps" descr="id:2147486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4514" y="2542440"/>
            <a:ext cx="1651000" cy="4032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8846"/>
            <a:ext cx="11485848" cy="5326458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14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Hi,Dale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 to meet you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Dale 14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Hi,Mary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 to meet you too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14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Mary Smith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favourite colour is purple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telephone number is 803-2381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about you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Dale 14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Dale Miller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favourite colour is black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telephone number is 801-2212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14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55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am a student,and my English teacher is Jenny Green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 is a good teacher and a good mother in her family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200"/>
          </a:p>
        </p:txBody>
      </p:sp>
      <p:sp>
        <p:nvSpPr>
          <p:cNvPr id="3" name="矩形 2"/>
          <p:cNvSpPr/>
          <p:nvPr/>
        </p:nvSpPr>
        <p:spPr bwMode="auto">
          <a:xfrm>
            <a:off x="334566" y="857430"/>
            <a:ext cx="11512136" cy="530787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Mary’s telephone number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803-2381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803-2831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801-2212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801-2312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Dale’s favourite colour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Purple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</a:t>
            </a: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9998" y="1862725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name is Mary Smith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favourite colour is purple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telephone number is 803-2381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的电话号码是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803-2381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212584" y="132384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669064" y="350162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17096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name is Dale Miller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favourite colour is black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最喜欢的颜色是黑色。故选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26172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Mary’s English teacher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96950">
              <a:tabLst>
                <a:tab pos="2776220" algn="l"/>
                <a:tab pos="547497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Mr Green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Dale Miller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Ms Green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Mr Smith</a:t>
            </a:r>
            <a:endParaRPr lang="zh-CN" altLang="en-US"/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663158" y="230705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my English teacher is Jenny Green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She is a good teacher and a good mother in her family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的英语老师是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Jenny Green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女士。故选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406574" y="1844824"/>
            <a:ext cx="11377264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细节理解题解题技巧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根据题干信息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定位关键词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运用略读技巧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回原文定位信息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注意原文和选项是否一致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第四步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选项中有过于绝对的语气词一般不是正确答案。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 bwMode="auto">
          <a:xfrm>
            <a:off x="384540" y="1722842"/>
            <a:ext cx="11449272" cy="3168352"/>
          </a:xfrm>
          <a:prstGeom prst="rect">
            <a:avLst/>
          </a:prstGeom>
          <a:noFill/>
          <a:ln w="19050" algn="ctr">
            <a:solidFill>
              <a:srgbClr val="2ABDF2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412776"/>
            <a:ext cx="1839602" cy="55543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393</Words>
  <Application>Microsoft Office PowerPoint</Application>
  <PresentationFormat>自定义</PresentationFormat>
  <Paragraphs>32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464</cp:revision>
  <dcterms:created xsi:type="dcterms:W3CDTF">2020-11-06T05:24:00Z</dcterms:created>
  <dcterms:modified xsi:type="dcterms:W3CDTF">2025-09-16T03:41:57Z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